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567A9-FF95-4BFC-97E4-266F39B646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12529-CBA5-44CD-8892-BA9BED496E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B44AC-6C60-42BA-BFEE-14D47DD875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3CA33-CE77-4A32-BD0F-98527397EA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7659C-8622-4AAB-920A-AD07731BD0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C4989-89FE-4A55-936B-0ACC88F269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6A496-6915-4FA2-939D-0CE2B1B9F0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0974A-8674-4FBF-B440-0F73E7CC5F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80569-18F8-442C-BD85-3CA3C054F3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8841C-8016-421F-AB5F-4C64ACEA2F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11D7F-47DC-4133-9093-932B5B1875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3F92CC-8F64-4AC0-8504-84FACD5092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075" name="Picture 3" descr=" p428a.tif                                                      00059C2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979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2291" name="Picture 3" descr=" p433c.tif                                                      00059C2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3913"/>
            <a:ext cx="9144000" cy="2706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3315" name="Picture 3" descr="p434.tif                                                       00059C2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7588" y="304800"/>
            <a:ext cx="4113212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4339" name="Picture 3" descr=" p435a.tif                                                      00059C2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850" y="304800"/>
            <a:ext cx="300355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5363" name="Picture 3" descr=" p435b.tif                                                      00059C2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4463"/>
            <a:ext cx="6910387" cy="6567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6387" name="Picture 3" descr=" p435c.tif                                                      00059C2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144000" cy="4195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7411" name="Picture 3" descr="p436.tif                                                       00059C2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7450"/>
            <a:ext cx="9144000" cy="460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8435" name="Picture 3" descr="p437.tif                                                       00059C2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9075"/>
            <a:ext cx="7543800" cy="663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4099" name="Picture 3" descr=" p428b.tif                                                      00059C2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950" y="304800"/>
            <a:ext cx="276225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5123" name="Picture 3" descr="p429.tif                                                       00059C2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7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6147" name="Picture 3" descr="p430.tif                                                       00059C2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550" y="228600"/>
            <a:ext cx="606425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7171" name="Picture 3" descr=" p431a.tif                                                      00059C2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863" y="304800"/>
            <a:ext cx="2979737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8195" name="Picture 3" descr=" p431b.tif                                                      00059C2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223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9219" name="Picture 3" descr="p432.tif                                                       00059C2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5750"/>
            <a:ext cx="7391400" cy="657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0243" name="Picture 3" descr=" p433a.tif                                                      00059C2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1267" name="Picture 3" descr=" p433b.tif                                                      00059C2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7825" y="304800"/>
            <a:ext cx="287337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HD:Classic Programs:Microsoft Office 98:Templates:Blank Presentation</Template>
  <TotalTime>10</TotalTime>
  <Words>128</Words>
  <Application>Microsoft Office PowerPoint</Application>
  <PresentationFormat>Προβολή στην οθόνη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9" baseType="lpstr">
      <vt:lpstr>Times</vt:lpstr>
      <vt:lpstr>Times NR Greek MT</vt:lpstr>
      <vt:lpstr>Blank Presentation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Company>lino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vas</dc:creator>
  <cp:lastModifiedBy>OWNER</cp:lastModifiedBy>
  <cp:revision>1</cp:revision>
  <dcterms:created xsi:type="dcterms:W3CDTF">2005-11-24T11:02:22Z</dcterms:created>
  <dcterms:modified xsi:type="dcterms:W3CDTF">2020-11-19T10:30:36Z</dcterms:modified>
</cp:coreProperties>
</file>